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2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0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9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1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7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2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78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5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0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6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0DA5F-1A18-4F15-B981-1207A237C92E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593F6-2950-4BFE-A93E-D0556AEDD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9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39793"/>
            <a:ext cx="6000750" cy="3383032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3975100" y="774700"/>
            <a:ext cx="12700" cy="1168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625600" y="762000"/>
            <a:ext cx="2349500" cy="127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4300" y="368583"/>
            <a:ext cx="1511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N2 gas bottle source input – connects to </a:t>
            </a:r>
            <a:endParaRPr lang="en-US" sz="1600" dirty="0" smtClean="0"/>
          </a:p>
          <a:p>
            <a:r>
              <a:rPr lang="en-US" sz="1600" dirty="0" smtClean="0"/>
              <a:t>¼ </a:t>
            </a:r>
            <a:r>
              <a:rPr lang="en-US" sz="1600" dirty="0" err="1" smtClean="0"/>
              <a:t>NPTf</a:t>
            </a:r>
            <a:r>
              <a:rPr lang="en-US" sz="1600" dirty="0" smtClean="0"/>
              <a:t> </a:t>
            </a:r>
            <a:r>
              <a:rPr lang="en-US" sz="1600" dirty="0" smtClean="0"/>
              <a:t>port on rear.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30200" y="500032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 to oil DWT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752600" y="4406900"/>
            <a:ext cx="0" cy="4159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75450" y="762000"/>
            <a:ext cx="259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DUT (gas) connection here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753100" y="990600"/>
            <a:ext cx="850900" cy="635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48100" y="1397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/>
              <a:t>P5523 Oil-to-Gas Separator</a:t>
            </a:r>
            <a:endParaRPr lang="en-US" sz="2400" u="sng" dirty="0"/>
          </a:p>
        </p:txBody>
      </p:sp>
      <p:sp>
        <p:nvSpPr>
          <p:cNvPr id="21" name="TextBox 20"/>
          <p:cNvSpPr txBox="1"/>
          <p:nvPr/>
        </p:nvSpPr>
        <p:spPr>
          <a:xfrm>
            <a:off x="7501468" y="1761526"/>
            <a:ext cx="447463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P5523 is used to transfer oil pressure to gas pressure.  It does this through a </a:t>
            </a:r>
            <a:r>
              <a:rPr lang="en-US" sz="1400" dirty="0" smtClean="0"/>
              <a:t>direct fluid interface.  </a:t>
            </a:r>
            <a:r>
              <a:rPr lang="en-US" sz="1400" dirty="0" smtClean="0"/>
              <a:t>The control valves are used to meter in gas pressure from a high pressure source (such as a bottle) and balance it against the hydraulic pressure.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Prime the DWT and the connection hose leading to </a:t>
            </a:r>
            <a:r>
              <a:rPr lang="en-US" sz="1400" dirty="0"/>
              <a:t>the </a:t>
            </a:r>
            <a:r>
              <a:rPr lang="en-US" sz="1400" dirty="0" smtClean="0"/>
              <a:t>P5523 with </a:t>
            </a:r>
            <a:r>
              <a:rPr lang="en-US" sz="1400" dirty="0"/>
              <a:t>oil .  </a:t>
            </a:r>
            <a:r>
              <a:rPr lang="en-US" sz="1400" dirty="0" smtClean="0"/>
              <a:t>Following the “Priming” instructions in the P5523 manual.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Load the weights required to float th</a:t>
            </a:r>
            <a:r>
              <a:rPr lang="en-US" sz="1400" dirty="0" smtClean="0"/>
              <a:t>e piston.</a:t>
            </a:r>
          </a:p>
          <a:p>
            <a:pPr marL="342900" indent="-342900">
              <a:buAutoNum type="arabicParenR"/>
            </a:pPr>
            <a:r>
              <a:rPr lang="en-US" sz="1400" dirty="0" smtClean="0"/>
              <a:t>Generate the pressure by using the gas control valves on the P5523.  This will apply pressurized gas to the oil which in turn will lift the piston into float.  </a:t>
            </a:r>
          </a:p>
          <a:p>
            <a:pPr marL="342900" indent="-342900">
              <a:buAutoNum type="arabicParenR"/>
            </a:pPr>
            <a:endParaRPr lang="en-US" sz="1400" dirty="0"/>
          </a:p>
          <a:p>
            <a:r>
              <a:rPr lang="en-US" sz="1400" dirty="0" smtClean="0"/>
              <a:t>Note:  the DWT screw press is not used to bring th</a:t>
            </a:r>
            <a:r>
              <a:rPr lang="en-US" sz="1400" dirty="0" smtClean="0"/>
              <a:t>e piston into float.  Only use the screw press for fine adjustments to the system pressure</a:t>
            </a:r>
          </a:p>
          <a:p>
            <a:endParaRPr lang="en-US" sz="1400" dirty="0" smtClean="0"/>
          </a:p>
          <a:p>
            <a:pPr marL="342900" indent="-342900">
              <a:buFont typeface="+mj-lt"/>
              <a:buAutoNum type="arabicParenR" startAt="4"/>
            </a:pPr>
            <a:r>
              <a:rPr lang="en-US" sz="1400" dirty="0" smtClean="0"/>
              <a:t>Make </a:t>
            </a:r>
            <a:r>
              <a:rPr lang="en-US" sz="1400" dirty="0" smtClean="0"/>
              <a:t>small adjustments to the float </a:t>
            </a:r>
            <a:r>
              <a:rPr lang="en-US" sz="1400" dirty="0" smtClean="0"/>
              <a:t>position with the DWT screw press until </a:t>
            </a:r>
            <a:r>
              <a:rPr lang="en-US" sz="1400" dirty="0" smtClean="0"/>
              <a:t>the oil DWT has attained equilibrium = floating and dropping at its natural drop rate</a:t>
            </a:r>
            <a:r>
              <a:rPr lang="en-US" sz="1400" dirty="0" smtClean="0"/>
              <a:t>.</a:t>
            </a:r>
            <a:endParaRPr lang="en-US" sz="14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3208867" y="5524703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Reservoir Cap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3403600" y="2400301"/>
            <a:ext cx="152400" cy="31244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8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Danaher TM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Daniels, Matt</dc:creator>
  <cp:lastModifiedBy>Daniels, Matt</cp:lastModifiedBy>
  <cp:revision>4</cp:revision>
  <dcterms:created xsi:type="dcterms:W3CDTF">2016-05-26T21:57:02Z</dcterms:created>
  <dcterms:modified xsi:type="dcterms:W3CDTF">2016-05-26T22:26:08Z</dcterms:modified>
</cp:coreProperties>
</file>