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47" autoAdjust="0"/>
    <p:restoredTop sz="94660"/>
  </p:normalViewPr>
  <p:slideViewPr>
    <p:cSldViewPr snapToGrid="0" showGuides="1">
      <p:cViewPr varScale="1">
        <p:scale>
          <a:sx n="113" d="100"/>
          <a:sy n="113" d="100"/>
        </p:scale>
        <p:origin x="258" y="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0DA5F-1A18-4F15-B981-1207A237C92E}" type="datetimeFigureOut">
              <a:rPr lang="en-US" smtClean="0"/>
              <a:t>5/26/2016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8593F6-2950-4BFE-A93E-D0556AEDDD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37016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0DA5F-1A18-4F15-B981-1207A237C92E}" type="datetimeFigureOut">
              <a:rPr lang="en-US" smtClean="0"/>
              <a:t>5/26/2016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8593F6-2950-4BFE-A93E-D0556AEDDD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90994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0DA5F-1A18-4F15-B981-1207A237C92E}" type="datetimeFigureOut">
              <a:rPr lang="en-US" smtClean="0"/>
              <a:t>5/26/2016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8593F6-2950-4BFE-A93E-D0556AEDDD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04121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0DA5F-1A18-4F15-B981-1207A237C92E}" type="datetimeFigureOut">
              <a:rPr lang="en-US" smtClean="0"/>
              <a:t>5/26/2016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8593F6-2950-4BFE-A93E-D0556AEDDD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34783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0DA5F-1A18-4F15-B981-1207A237C92E}" type="datetimeFigureOut">
              <a:rPr lang="en-US" smtClean="0"/>
              <a:t>5/26/2016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8593F6-2950-4BFE-A93E-D0556AEDDD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8198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0DA5F-1A18-4F15-B981-1207A237C92E}" type="datetimeFigureOut">
              <a:rPr lang="en-US" smtClean="0"/>
              <a:t>5/26/2016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8593F6-2950-4BFE-A93E-D0556AEDDD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62219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0DA5F-1A18-4F15-B981-1207A237C92E}" type="datetimeFigureOut">
              <a:rPr lang="en-US" smtClean="0"/>
              <a:t>5/26/2016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8593F6-2950-4BFE-A93E-D0556AEDDD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4240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0DA5F-1A18-4F15-B981-1207A237C92E}" type="datetimeFigureOut">
              <a:rPr lang="en-US" smtClean="0"/>
              <a:t>5/26/2016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8593F6-2950-4BFE-A93E-D0556AEDDD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87854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0DA5F-1A18-4F15-B981-1207A237C92E}" type="datetimeFigureOut">
              <a:rPr lang="en-US" smtClean="0"/>
              <a:t>5/26/2016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8593F6-2950-4BFE-A93E-D0556AEDDD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83508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0DA5F-1A18-4F15-B981-1207A237C92E}" type="datetimeFigureOut">
              <a:rPr lang="en-US" smtClean="0"/>
              <a:t>5/26/2016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8593F6-2950-4BFE-A93E-D0556AEDDD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43071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0DA5F-1A18-4F15-B981-1207A237C92E}" type="datetimeFigureOut">
              <a:rPr lang="en-US" smtClean="0"/>
              <a:t>5/26/2016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8593F6-2950-4BFE-A93E-D0556AEDDD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45615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B0DA5F-1A18-4F15-B981-1207A237C92E}" type="datetimeFigureOut">
              <a:rPr lang="en-US" smtClean="0"/>
              <a:t>5/26/2016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8593F6-2950-4BFE-A93E-D0556AEDDD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82963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0" y="1439793"/>
            <a:ext cx="6000750" cy="3383032"/>
          </a:xfrm>
          <a:prstGeom prst="rect">
            <a:avLst/>
          </a:prstGeom>
        </p:spPr>
      </p:pic>
      <p:cxnSp>
        <p:nvCxnSpPr>
          <p:cNvPr id="8" name="Straight Arrow Connector 7"/>
          <p:cNvCxnSpPr/>
          <p:nvPr/>
        </p:nvCxnSpPr>
        <p:spPr>
          <a:xfrm flipH="1">
            <a:off x="3975100" y="774700"/>
            <a:ext cx="12700" cy="1168400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H="1">
            <a:off x="1625600" y="762000"/>
            <a:ext cx="2349500" cy="1270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114300" y="368583"/>
            <a:ext cx="15113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N2 gas bottle source input – connects to </a:t>
            </a:r>
            <a:endParaRPr lang="en-US" sz="1600" dirty="0" smtClean="0"/>
          </a:p>
          <a:p>
            <a:r>
              <a:rPr lang="en-US" sz="1600" dirty="0" smtClean="0"/>
              <a:t>¼ </a:t>
            </a:r>
            <a:r>
              <a:rPr lang="en-US" sz="1600" dirty="0" err="1" smtClean="0"/>
              <a:t>NPTf</a:t>
            </a:r>
            <a:r>
              <a:rPr lang="en-US" sz="1600" dirty="0" smtClean="0"/>
              <a:t> </a:t>
            </a:r>
            <a:r>
              <a:rPr lang="en-US" sz="1600" dirty="0" smtClean="0"/>
              <a:t>port on rear.</a:t>
            </a:r>
            <a:endParaRPr lang="en-US" sz="1600" dirty="0"/>
          </a:p>
        </p:txBody>
      </p:sp>
      <p:sp>
        <p:nvSpPr>
          <p:cNvPr id="12" name="TextBox 11"/>
          <p:cNvSpPr txBox="1"/>
          <p:nvPr/>
        </p:nvSpPr>
        <p:spPr>
          <a:xfrm>
            <a:off x="330200" y="5000327"/>
            <a:ext cx="2133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Connect to oil DWT</a:t>
            </a:r>
            <a:endParaRPr lang="en-US" dirty="0"/>
          </a:p>
        </p:txBody>
      </p:sp>
      <p:cxnSp>
        <p:nvCxnSpPr>
          <p:cNvPr id="16" name="Straight Arrow Connector 15"/>
          <p:cNvCxnSpPr/>
          <p:nvPr/>
        </p:nvCxnSpPr>
        <p:spPr>
          <a:xfrm flipV="1">
            <a:off x="1752600" y="4406900"/>
            <a:ext cx="0" cy="415925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6775450" y="762000"/>
            <a:ext cx="25971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DUT (gas) connection here</a:t>
            </a:r>
            <a:endParaRPr lang="en-US" dirty="0"/>
          </a:p>
        </p:txBody>
      </p:sp>
      <p:cxnSp>
        <p:nvCxnSpPr>
          <p:cNvPr id="19" name="Straight Arrow Connector 18"/>
          <p:cNvCxnSpPr/>
          <p:nvPr/>
        </p:nvCxnSpPr>
        <p:spPr>
          <a:xfrm flipH="1">
            <a:off x="5753100" y="990600"/>
            <a:ext cx="850900" cy="635000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3848100" y="139700"/>
            <a:ext cx="4419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u="sng" dirty="0" smtClean="0"/>
              <a:t>P5523 Oil-to-Gas Separator</a:t>
            </a:r>
            <a:endParaRPr lang="en-US" sz="2400" u="sng" dirty="0"/>
          </a:p>
        </p:txBody>
      </p:sp>
      <p:sp>
        <p:nvSpPr>
          <p:cNvPr id="21" name="TextBox 20"/>
          <p:cNvSpPr txBox="1"/>
          <p:nvPr/>
        </p:nvSpPr>
        <p:spPr>
          <a:xfrm>
            <a:off x="7501468" y="1761526"/>
            <a:ext cx="4474633" cy="46166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The P5523 is used to transfer oil pressure to gas pressure.  It does this through a </a:t>
            </a:r>
            <a:r>
              <a:rPr lang="en-US" sz="1400" dirty="0" smtClean="0"/>
              <a:t>direct fluid interface.  </a:t>
            </a:r>
            <a:r>
              <a:rPr lang="en-US" sz="1400" dirty="0" smtClean="0"/>
              <a:t>The control valves are used to meter in gas pressure from a high pressure source (such as a bottle) and balance it against the hydraulic pressure.</a:t>
            </a:r>
          </a:p>
          <a:p>
            <a:pPr marL="342900" indent="-342900">
              <a:buAutoNum type="arabicParenR"/>
            </a:pPr>
            <a:r>
              <a:rPr lang="en-US" sz="1400" dirty="0" smtClean="0"/>
              <a:t>Prime the DWT and the connection hose leading to </a:t>
            </a:r>
            <a:r>
              <a:rPr lang="en-US" sz="1400" dirty="0"/>
              <a:t>the </a:t>
            </a:r>
            <a:r>
              <a:rPr lang="en-US" sz="1400" dirty="0" smtClean="0"/>
              <a:t>P5523 with </a:t>
            </a:r>
            <a:r>
              <a:rPr lang="en-US" sz="1400" dirty="0"/>
              <a:t>oil .  </a:t>
            </a:r>
            <a:r>
              <a:rPr lang="en-US" sz="1400" dirty="0" smtClean="0"/>
              <a:t>Following the “Priming” instructions in the P5523 manual.</a:t>
            </a:r>
          </a:p>
          <a:p>
            <a:pPr marL="342900" indent="-342900">
              <a:buAutoNum type="arabicParenR"/>
            </a:pPr>
            <a:r>
              <a:rPr lang="en-US" sz="1400" dirty="0" smtClean="0"/>
              <a:t>Load the weights required to float th</a:t>
            </a:r>
            <a:r>
              <a:rPr lang="en-US" sz="1400" dirty="0" smtClean="0"/>
              <a:t>e piston.</a:t>
            </a:r>
          </a:p>
          <a:p>
            <a:pPr marL="342900" indent="-342900">
              <a:buAutoNum type="arabicParenR"/>
            </a:pPr>
            <a:r>
              <a:rPr lang="en-US" sz="1400" dirty="0" smtClean="0"/>
              <a:t>Generate the pressure by using the gas control valves on the P5523.  This will apply pressurized gas to the oil which in turn will lift the piston into float.  </a:t>
            </a:r>
          </a:p>
          <a:p>
            <a:pPr marL="342900" indent="-342900">
              <a:buAutoNum type="arabicParenR"/>
            </a:pPr>
            <a:endParaRPr lang="en-US" sz="1400" dirty="0"/>
          </a:p>
          <a:p>
            <a:r>
              <a:rPr lang="en-US" sz="1400" dirty="0" smtClean="0"/>
              <a:t>Note:  the DWT screw press is not used to bring th</a:t>
            </a:r>
            <a:r>
              <a:rPr lang="en-US" sz="1400" dirty="0" smtClean="0"/>
              <a:t>e piston into float.  Only use the screw press for fine adjustments to the system pressure</a:t>
            </a:r>
          </a:p>
          <a:p>
            <a:endParaRPr lang="en-US" sz="1400" dirty="0" smtClean="0"/>
          </a:p>
          <a:p>
            <a:pPr marL="342900" indent="-342900">
              <a:buFont typeface="+mj-lt"/>
              <a:buAutoNum type="arabicParenR" startAt="4"/>
            </a:pPr>
            <a:r>
              <a:rPr lang="en-US" sz="1400" dirty="0" smtClean="0"/>
              <a:t>Make </a:t>
            </a:r>
            <a:r>
              <a:rPr lang="en-US" sz="1400" dirty="0" smtClean="0"/>
              <a:t>small adjustments to the float </a:t>
            </a:r>
            <a:r>
              <a:rPr lang="en-US" sz="1400" dirty="0" smtClean="0"/>
              <a:t>position with the DWT screw press until </a:t>
            </a:r>
            <a:r>
              <a:rPr lang="en-US" sz="1400" dirty="0" smtClean="0"/>
              <a:t>the oil DWT has attained equilibrium = floating and dropping at its natural drop rate</a:t>
            </a:r>
            <a:r>
              <a:rPr lang="en-US" sz="1400" dirty="0" smtClean="0"/>
              <a:t>.</a:t>
            </a:r>
            <a:endParaRPr lang="en-US" sz="1400" dirty="0" smtClean="0"/>
          </a:p>
        </p:txBody>
      </p:sp>
      <p:sp>
        <p:nvSpPr>
          <p:cNvPr id="13" name="TextBox 12"/>
          <p:cNvSpPr txBox="1"/>
          <p:nvPr/>
        </p:nvSpPr>
        <p:spPr>
          <a:xfrm>
            <a:off x="3208867" y="5524703"/>
            <a:ext cx="2133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Reservoir Cap</a:t>
            </a:r>
            <a:endParaRPr lang="en-US" dirty="0"/>
          </a:p>
        </p:txBody>
      </p:sp>
      <p:cxnSp>
        <p:nvCxnSpPr>
          <p:cNvPr id="14" name="Straight Arrow Connector 13"/>
          <p:cNvCxnSpPr/>
          <p:nvPr/>
        </p:nvCxnSpPr>
        <p:spPr>
          <a:xfrm flipH="1" flipV="1">
            <a:off x="3403600" y="2400301"/>
            <a:ext cx="152400" cy="3124402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638478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201</Words>
  <Application>Microsoft Office PowerPoint</Application>
  <PresentationFormat>Widescreen</PresentationFormat>
  <Paragraphs>14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>Danaher TM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Daniels, Matt</dc:creator>
  <cp:lastModifiedBy>Daniels, Matt</cp:lastModifiedBy>
  <cp:revision>4</cp:revision>
  <dcterms:created xsi:type="dcterms:W3CDTF">2016-05-26T21:57:02Z</dcterms:created>
  <dcterms:modified xsi:type="dcterms:W3CDTF">2016-05-26T22:26:08Z</dcterms:modified>
</cp:coreProperties>
</file>